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7" r:id="rId4"/>
    <p:sldId id="278" r:id="rId5"/>
    <p:sldId id="279" r:id="rId6"/>
    <p:sldId id="280" r:id="rId7"/>
    <p:sldId id="281" r:id="rId8"/>
    <p:sldId id="276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E6E6E6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4: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Construire une représentation mentale de l’histoire.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78E76F1-8E2B-8D6C-1C3D-1C6D9F7BC7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238" y="2732567"/>
            <a:ext cx="10515600" cy="3221665"/>
          </a:xfrm>
        </p:spPr>
        <p:txBody>
          <a:bodyPr>
            <a:normAutofit/>
          </a:bodyPr>
          <a:lstStyle/>
          <a:p>
            <a:pPr algn="l"/>
            <a:r>
              <a:rPr lang="fr-FR" sz="4800" b="0" i="0" u="none" strike="noStrike" baseline="0" dirty="0">
                <a:latin typeface="MyriadPro-SemiboldSemiCn"/>
              </a:rPr>
              <a:t>La </a:t>
            </a:r>
            <a:r>
              <a:rPr lang="fr-FR" sz="4800" b="1" i="0" u="none" strike="noStrike" baseline="0" dirty="0">
                <a:latin typeface="MyriadPro-SemiboldSemiCn"/>
              </a:rPr>
              <a:t>situation initiale </a:t>
            </a:r>
            <a:r>
              <a:rPr lang="fr-FR" sz="4800" b="0" i="0" u="none" strike="noStrike" baseline="0" dirty="0">
                <a:latin typeface="MyriadPro-SemiCn"/>
              </a:rPr>
              <a:t>présente où et quand se passe l’histoire et les personnages principaux.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336" y="180768"/>
            <a:ext cx="496540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Structure d’une histoire</a:t>
            </a:r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206" y="2205619"/>
            <a:ext cx="10515600" cy="3170198"/>
          </a:xfrm>
        </p:spPr>
        <p:txBody>
          <a:bodyPr>
            <a:normAutofit/>
          </a:bodyPr>
          <a:lstStyle/>
          <a:p>
            <a:pPr algn="l"/>
            <a:r>
              <a:rPr lang="fr-FR" sz="4800" b="1" i="0" u="none" strike="noStrike" baseline="0" dirty="0">
                <a:latin typeface="MyriadPro-SemiboldSemiCn"/>
              </a:rPr>
              <a:t>L’élément déclencheur </a:t>
            </a:r>
            <a:r>
              <a:rPr lang="fr-FR" sz="4800" b="0" i="0" u="none" strike="noStrike" baseline="0" dirty="0">
                <a:latin typeface="MyriadPro-SemiCn"/>
              </a:rPr>
              <a:t>est une action qui pose problème aux personnages et qui va provoquer les éléments qui suivent.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336" y="180768"/>
            <a:ext cx="496540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Structure d’une histoire</a:t>
            </a:r>
          </a:p>
        </p:txBody>
      </p:sp>
    </p:spTree>
    <p:extLst>
      <p:ext uri="{BB962C8B-B14F-4D97-AF65-F5344CB8AC3E}">
        <p14:creationId xmlns:p14="http://schemas.microsoft.com/office/powerpoint/2010/main" val="1525136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238" y="1979336"/>
            <a:ext cx="10515600" cy="2952231"/>
          </a:xfrm>
        </p:spPr>
        <p:txBody>
          <a:bodyPr>
            <a:normAutofit/>
          </a:bodyPr>
          <a:lstStyle/>
          <a:p>
            <a:pPr algn="l"/>
            <a:r>
              <a:rPr lang="fr-FR" sz="4800" b="0" i="0" u="none" strike="noStrike" baseline="0" dirty="0">
                <a:latin typeface="MyriadPro-SemiboldSemiCn"/>
              </a:rPr>
              <a:t>La </a:t>
            </a:r>
            <a:r>
              <a:rPr lang="fr-FR" sz="4800" b="1" i="0" u="none" strike="noStrike" baseline="0" dirty="0">
                <a:latin typeface="MyriadPro-SemiboldSemiCn"/>
              </a:rPr>
              <a:t>partie principale </a:t>
            </a:r>
            <a:r>
              <a:rPr lang="fr-FR" sz="4800" b="0" i="0" u="none" strike="noStrike" baseline="0" dirty="0">
                <a:latin typeface="MyriadPro-SemiCn"/>
              </a:rPr>
              <a:t>présente une description des personnages et ce qu’ils vont faire pour résoudre le problème.</a:t>
            </a:r>
            <a:endParaRPr lang="fr-FR" sz="4000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336" y="180768"/>
            <a:ext cx="496540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Structure d’une histoire</a:t>
            </a:r>
          </a:p>
        </p:txBody>
      </p:sp>
    </p:spTree>
    <p:extLst>
      <p:ext uri="{BB962C8B-B14F-4D97-AF65-F5344CB8AC3E}">
        <p14:creationId xmlns:p14="http://schemas.microsoft.com/office/powerpoint/2010/main" val="2541621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238" y="2232838"/>
            <a:ext cx="10515600" cy="1952770"/>
          </a:xfrm>
        </p:spPr>
        <p:txBody>
          <a:bodyPr>
            <a:normAutofit/>
          </a:bodyPr>
          <a:lstStyle/>
          <a:p>
            <a:pPr algn="l"/>
            <a:r>
              <a:rPr lang="fr-FR" sz="4800" b="0" i="0" u="none" strike="noStrike" baseline="0" dirty="0">
                <a:latin typeface="MyriadPro-SemiboldSemiCn"/>
              </a:rPr>
              <a:t>La </a:t>
            </a:r>
            <a:r>
              <a:rPr lang="fr-FR" sz="4800" b="1" i="0" u="none" strike="noStrike" baseline="0" dirty="0">
                <a:latin typeface="MyriadPro-SemiboldSemiCn"/>
              </a:rPr>
              <a:t>résolution</a:t>
            </a:r>
            <a:r>
              <a:rPr lang="fr-FR" sz="4800" b="0" i="0" u="none" strike="noStrike" baseline="0" dirty="0">
                <a:latin typeface="MyriadPro-SemiboldSemiCn"/>
              </a:rPr>
              <a:t> </a:t>
            </a:r>
            <a:r>
              <a:rPr lang="fr-FR" sz="4800" b="0" i="0" u="none" strike="noStrike" baseline="0" dirty="0">
                <a:latin typeface="MyriadPro-SemiCn"/>
              </a:rPr>
              <a:t>est le dénouement de l’histoire.</a:t>
            </a:r>
            <a:endParaRPr lang="fr-FR" sz="3333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336" y="180768"/>
            <a:ext cx="496540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Structure d’une histoire</a:t>
            </a:r>
          </a:p>
        </p:txBody>
      </p:sp>
    </p:spTree>
    <p:extLst>
      <p:ext uri="{BB962C8B-B14F-4D97-AF65-F5344CB8AC3E}">
        <p14:creationId xmlns:p14="http://schemas.microsoft.com/office/powerpoint/2010/main" val="21155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206" y="1839433"/>
            <a:ext cx="10515600" cy="3423684"/>
          </a:xfrm>
        </p:spPr>
        <p:txBody>
          <a:bodyPr>
            <a:normAutofit/>
          </a:bodyPr>
          <a:lstStyle/>
          <a:p>
            <a:pPr algn="l"/>
            <a:r>
              <a:rPr lang="fr-FR" sz="4800" b="0" i="0" u="none" strike="noStrike" baseline="0" dirty="0">
                <a:latin typeface="MyriadPro-SemiboldSemiCn"/>
              </a:rPr>
              <a:t>La </a:t>
            </a:r>
            <a:r>
              <a:rPr lang="fr-FR" sz="4800" b="1" i="0" u="none" strike="noStrike" baseline="0" dirty="0">
                <a:latin typeface="MyriadPro-SemiboldSemiCn"/>
              </a:rPr>
              <a:t>situation finale </a:t>
            </a:r>
            <a:r>
              <a:rPr lang="fr-FR" sz="4800" b="0" i="0" u="none" strike="noStrike" baseline="0" dirty="0">
                <a:latin typeface="MyriadPro-SemiCn"/>
              </a:rPr>
              <a:t>définit le contexte dans lequel les personnages évolueront dans le futur, permet de proposer une conclusion à l’histoire et propose parfois une morale.</a:t>
            </a:r>
            <a:endParaRPr lang="fr-FR" sz="4000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336" y="180768"/>
            <a:ext cx="496540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Structure d’une histoire</a:t>
            </a:r>
          </a:p>
        </p:txBody>
      </p:sp>
    </p:spTree>
    <p:extLst>
      <p:ext uri="{BB962C8B-B14F-4D97-AF65-F5344CB8AC3E}">
        <p14:creationId xmlns:p14="http://schemas.microsoft.com/office/powerpoint/2010/main" val="4053094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1208"/>
            <a:ext cx="10515600" cy="4897989"/>
          </a:xfrm>
        </p:spPr>
        <p:txBody>
          <a:bodyPr>
            <a:normAutofit/>
          </a:bodyPr>
          <a:lstStyle/>
          <a:p>
            <a:pPr algn="l"/>
            <a:r>
              <a:rPr lang="fr-FR" sz="5400" b="0" i="0" u="none" strike="noStrike" baseline="0" dirty="0">
                <a:latin typeface="MyriadPro-SemiboldSemiCn"/>
              </a:rPr>
              <a:t>La </a:t>
            </a:r>
            <a:r>
              <a:rPr lang="fr-FR" sz="5400" b="1" i="0" u="none" strike="noStrike" baseline="0" dirty="0">
                <a:latin typeface="MyriadPro-SemiboldSemiCn"/>
              </a:rPr>
              <a:t>situation initiale </a:t>
            </a:r>
          </a:p>
          <a:p>
            <a:pPr algn="l"/>
            <a:r>
              <a:rPr lang="fr-FR" sz="5400" i="0" u="none" strike="noStrike" baseline="0" dirty="0">
                <a:latin typeface="MyriadPro-SemiboldSemiCn"/>
              </a:rPr>
              <a:t>L’</a:t>
            </a:r>
            <a:r>
              <a:rPr lang="fr-FR" sz="5400" b="1" i="0" u="none" strike="noStrike" baseline="0" dirty="0">
                <a:latin typeface="MyriadPro-SemiboldSemiCn"/>
              </a:rPr>
              <a:t>élément déclencheur </a:t>
            </a:r>
          </a:p>
          <a:p>
            <a:pPr algn="l"/>
            <a:r>
              <a:rPr lang="fr-FR" sz="5400" b="0" i="0" u="none" strike="noStrike" baseline="0" dirty="0">
                <a:latin typeface="MyriadPro-SemiboldSemiCn"/>
              </a:rPr>
              <a:t>La </a:t>
            </a:r>
            <a:r>
              <a:rPr lang="fr-FR" sz="5400" b="1" i="0" u="none" strike="noStrike" baseline="0" dirty="0">
                <a:latin typeface="MyriadPro-SemiboldSemiCn"/>
              </a:rPr>
              <a:t>partie principale</a:t>
            </a:r>
            <a:endParaRPr lang="fr-FR" sz="5400" b="0" i="0" u="none" strike="noStrike" baseline="0" dirty="0">
              <a:latin typeface="MyriadPro-SemiCn"/>
            </a:endParaRPr>
          </a:p>
          <a:p>
            <a:pPr algn="l"/>
            <a:r>
              <a:rPr lang="fr-FR" sz="5400" b="0" i="0" u="none" strike="noStrike" baseline="0" dirty="0">
                <a:latin typeface="MyriadPro-SemiboldSemiCn"/>
              </a:rPr>
              <a:t>La </a:t>
            </a:r>
            <a:r>
              <a:rPr lang="fr-FR" sz="5400" b="1" i="0" u="none" strike="noStrike" baseline="0" dirty="0">
                <a:latin typeface="MyriadPro-SemiboldSemiCn"/>
              </a:rPr>
              <a:t>résolution</a:t>
            </a:r>
            <a:r>
              <a:rPr lang="fr-FR" sz="5400" b="0" i="0" u="none" strike="noStrike" baseline="0" dirty="0">
                <a:latin typeface="MyriadPro-SemiboldSemiCn"/>
              </a:rPr>
              <a:t> </a:t>
            </a:r>
          </a:p>
          <a:p>
            <a:pPr algn="l"/>
            <a:r>
              <a:rPr lang="fr-FR" sz="5400" b="0" i="0" u="none" strike="noStrike" baseline="0" dirty="0">
                <a:latin typeface="MyriadPro-SemiboldSemiCn"/>
              </a:rPr>
              <a:t>La </a:t>
            </a:r>
            <a:r>
              <a:rPr lang="fr-FR" sz="5400" b="1" i="0" u="none" strike="noStrike" baseline="0" dirty="0">
                <a:latin typeface="MyriadPro-SemiboldSemiCn"/>
              </a:rPr>
              <a:t>situation finale</a:t>
            </a:r>
            <a:endParaRPr lang="fr-FR" sz="4000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6336" y="180768"/>
            <a:ext cx="496540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Structure d’une histoire</a:t>
            </a:r>
          </a:p>
        </p:txBody>
      </p:sp>
    </p:spTree>
    <p:extLst>
      <p:ext uri="{BB962C8B-B14F-4D97-AF65-F5344CB8AC3E}">
        <p14:creationId xmlns:p14="http://schemas.microsoft.com/office/powerpoint/2010/main" val="1134172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CB15385-23BB-4ED6-FDA3-4EBFEB5CA3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660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148</Words>
  <Application>Microsoft Office PowerPoint</Application>
  <PresentationFormat>Grand écran</PresentationFormat>
  <Paragraphs>25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MyriadPro-SemiboldSemiCn</vt:lpstr>
      <vt:lpstr>MyriadPro-SemiCn</vt:lpstr>
      <vt:lpstr>Thème Office</vt:lpstr>
      <vt:lpstr>Stratégie 4: Construire une représentation mentale de l’histoire.</vt:lpstr>
      <vt:lpstr>Structure d’une histoire</vt:lpstr>
      <vt:lpstr>Structure d’une histoire</vt:lpstr>
      <vt:lpstr>Structure d’une histoire</vt:lpstr>
      <vt:lpstr>Structure d’une histoire</vt:lpstr>
      <vt:lpstr>Structure d’une histoire</vt:lpstr>
      <vt:lpstr>Structure d’une histoire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2022-09-07T22:40:48Z</dcterms:modified>
</cp:coreProperties>
</file>